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94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</Words>
  <Application>Microsoft Macintosh PowerPoint</Application>
  <PresentationFormat>Widescreen</PresentationFormat>
  <Paragraphs>45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Caroline Morton</cp:lastModifiedBy>
  <cp:revision>1</cp:revision>
  <dcterms:created xsi:type="dcterms:W3CDTF">2023-06-06T12:53:18Z</dcterms:created>
  <dcterms:modified xsi:type="dcterms:W3CDTF">2023-06-06T12:54:41Z</dcterms:modified>
</cp:coreProperties>
</file>